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7EC1B6-231B-4A4B-AD81-364223C647A1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03F224-DD11-47A8-BD15-9BC3909F124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Projekt wykonał Dawid Wawer kl. </a:t>
            </a:r>
            <a:r>
              <a:rPr lang="pl-PL" dirty="0" err="1" smtClean="0"/>
              <a:t>VIIIa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ŻOŁNIERZE WYKLĘCI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176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Kim są żołnierze wyklęci?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Żołnierze </a:t>
            </a:r>
            <a:r>
              <a:rPr lang="pl-PL" dirty="0" smtClean="0"/>
              <a:t>wyklęci - żołnierze </a:t>
            </a:r>
            <a:r>
              <a:rPr lang="pl-PL" dirty="0"/>
              <a:t>niezłomni, polskie powojenne podziemie niepodległościowe i </a:t>
            </a:r>
            <a:r>
              <a:rPr lang="pl-PL" dirty="0" smtClean="0"/>
              <a:t>antykomunistyczne – </a:t>
            </a:r>
            <a:r>
              <a:rPr lang="pl-PL" dirty="0"/>
              <a:t>antykomunistyczny, niepodległościowy ruch partyzancki, stawiający opór sowietyzacji Polski i podporządkowaniu jej ZSRR, toczący walkę ze służbami bezpieczeństwa ZSRR i podporządkowanymi im służbami w Polsce.</a:t>
            </a:r>
          </a:p>
        </p:txBody>
      </p:sp>
    </p:spTree>
    <p:extLst>
      <p:ext uri="{BB962C8B-B14F-4D97-AF65-F5344CB8AC3E}">
        <p14:creationId xmlns:p14="http://schemas.microsoft.com/office/powerpoint/2010/main" val="9222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3777580" cy="273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16832"/>
            <a:ext cx="3076301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05064"/>
            <a:ext cx="3295993" cy="2165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22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Feliks Selmanowicz „Zagończyk”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Feliks Selmanowicz urodził się 6 czerwca 1904 r. w Wilnie w rodzinie Franciszka i Anny z domu Zacharewicz. Jego ojciec prowadził w mieście zakład szewski. Prawdopo­dobnie również w Wilnie Feliks ukończył eduka­cję na poziomie piątej klasy gimnazjum. Naukę przerwał wybuch wojny</a:t>
            </a:r>
            <a:r>
              <a:rPr lang="pl-PL" dirty="0" smtClean="0"/>
              <a:t>.</a:t>
            </a:r>
          </a:p>
          <a:p>
            <a:r>
              <a:rPr lang="pl-PL" dirty="0" smtClean="0"/>
              <a:t>Miał </a:t>
            </a:r>
            <a:r>
              <a:rPr lang="pl-PL" dirty="0"/>
              <a:t>starszego brata z którym 12 września 1918 r. jako ochotnik wstąpił w szeregi Samoobrony Wileńskiej.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581128"/>
            <a:ext cx="1512168" cy="2109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96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październiku 1919 r. wraz z całym batalionem wszedł w skład 76. Lidzkiego Pułku Piechoty im. Ludwika Narbutta </a:t>
            </a:r>
            <a:r>
              <a:rPr lang="pl-PL" dirty="0" smtClean="0"/>
              <a:t>.</a:t>
            </a:r>
          </a:p>
          <a:p>
            <a:r>
              <a:rPr lang="pl-PL" dirty="0"/>
              <a:t>2 stycznia 1926 r. Selmanowicz wstąpił do Związku Strzele­ckiego, gdzie jako komendant oddziału i instruktor przyspo­sobienia wojskowego i wychowania fizycznego zapracował na uznanie przełożonych wyrażone na piśmie przez por. rez. Jana Fiałkowskiego, komendanta </a:t>
            </a:r>
            <a:r>
              <a:rPr lang="pl-PL" dirty="0" smtClean="0"/>
              <a:t>powiatu.</a:t>
            </a:r>
            <a:endParaRPr lang="pl-PL" dirty="0"/>
          </a:p>
        </p:txBody>
      </p:sp>
      <p:pic>
        <p:nvPicPr>
          <p:cNvPr id="4098" name="Picture 2" descr="Feliks Selmanowicz „Zagończyk” - Żołnierze Wyklęci – Zapomniani Bohaterow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229200"/>
            <a:ext cx="1728192" cy="142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46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odejściu z wojska Selmanowicz pracował w Urzę­dzie Pocztowym w Stolinie. </a:t>
            </a:r>
            <a:endParaRPr lang="pl-PL" dirty="0" smtClean="0"/>
          </a:p>
          <a:p>
            <a:r>
              <a:rPr lang="pl-PL" dirty="0"/>
              <a:t>Po odejściu z wojska Selmanowicz pracował w Urzę­dzie Pocztowym w Stolinie. W połowie lat dwudzie­stych zwolnił się z pracy i ożenił z Apolonią Skoczyk, z którą zamieszkał w Sokolnikach, gdzie razem prowa­dzili </a:t>
            </a:r>
            <a:r>
              <a:rPr lang="pl-PL" dirty="0" smtClean="0"/>
              <a:t>piętnastohektarowe gospodarstwo</a:t>
            </a:r>
          </a:p>
          <a:p>
            <a:r>
              <a:rPr lang="pl-PL" dirty="0"/>
              <a:t>Po opuszczeniu Sokolnik podjął pracę jako urzędnik w Urzędzie Gminnym w </a:t>
            </a:r>
            <a:r>
              <a:rPr lang="pl-PL" dirty="0" err="1"/>
              <a:t>Turgielach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82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471475"/>
          </a:xfrm>
        </p:spPr>
        <p:txBody>
          <a:bodyPr>
            <a:normAutofit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Jeden z żołnierzy wyklętych </a:t>
            </a:r>
          </a:p>
          <a:p>
            <a:r>
              <a:rPr lang="pl-PL" dirty="0" smtClean="0"/>
              <a:t>Żołnierz Armii </a:t>
            </a:r>
            <a:r>
              <a:rPr lang="pl-PL" dirty="0"/>
              <a:t>K</a:t>
            </a:r>
            <a:r>
              <a:rPr lang="pl-PL" dirty="0" smtClean="0"/>
              <a:t>rajowej </a:t>
            </a:r>
          </a:p>
          <a:p>
            <a:r>
              <a:rPr lang="pl-PL" dirty="0" smtClean="0"/>
              <a:t>Po </a:t>
            </a:r>
            <a:r>
              <a:rPr lang="pl-PL" dirty="0"/>
              <a:t>1945 </a:t>
            </a:r>
            <a:r>
              <a:rPr lang="pl-PL" dirty="0" smtClean="0"/>
              <a:t>roku żołnierz </a:t>
            </a:r>
            <a:r>
              <a:rPr lang="pl-PL" dirty="0"/>
              <a:t>podziemia niepodległościowego</a:t>
            </a:r>
            <a:r>
              <a:rPr lang="pl-PL" dirty="0" smtClean="0"/>
              <a:t>.</a:t>
            </a:r>
          </a:p>
          <a:p>
            <a:r>
              <a:rPr lang="pl-PL" dirty="0"/>
              <a:t>Został stracony razem z Danutą </a:t>
            </a:r>
            <a:r>
              <a:rPr lang="pl-PL" dirty="0" err="1"/>
              <a:t>Siedzikówną</a:t>
            </a:r>
            <a:r>
              <a:rPr lang="pl-PL" dirty="0"/>
              <a:t> „Inką” 28 sierpnia 1946 roku. 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1771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8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4860381" cy="266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01008"/>
            <a:ext cx="4514807" cy="252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585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</TotalTime>
  <Words>277</Words>
  <Application>Microsoft Office PowerPoint</Application>
  <PresentationFormat>Pokaz na ekranie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Century Gothic</vt:lpstr>
      <vt:lpstr>Apteka</vt:lpstr>
      <vt:lpstr>ŻOŁNIERZE WYKLĘCI</vt:lpstr>
      <vt:lpstr>Kim są żołnierze wyklęci?</vt:lpstr>
      <vt:lpstr>Prezentacja programu PowerPoint</vt:lpstr>
      <vt:lpstr>Feliks Selmanowicz „Zagończyk”</vt:lpstr>
      <vt:lpstr>Prezentacja programu PowerPoint</vt:lpstr>
      <vt:lpstr>Prezentacja programu PowerPoint</vt:lpstr>
      <vt:lpstr>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ŻOŁNIERZE WYKLĘCI</dc:title>
  <dc:creator>Asus</dc:creator>
  <cp:lastModifiedBy>HP</cp:lastModifiedBy>
  <cp:revision>3</cp:revision>
  <dcterms:created xsi:type="dcterms:W3CDTF">2021-01-30T08:46:42Z</dcterms:created>
  <dcterms:modified xsi:type="dcterms:W3CDTF">2021-02-22T10:25:31Z</dcterms:modified>
</cp:coreProperties>
</file>