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5" r:id="rId4"/>
    <p:sldId id="259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E857AB4-A9E6-4A20-B768-11CDDD1B4FA6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9B84BCA-B9F5-408D-A88B-3E2E9D119FC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57AB4-A9E6-4A20-B768-11CDDD1B4FA6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84BCA-B9F5-408D-A88B-3E2E9D119F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E857AB4-A9E6-4A20-B768-11CDDD1B4FA6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9B84BCA-B9F5-408D-A88B-3E2E9D119F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57AB4-A9E6-4A20-B768-11CDDD1B4FA6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84BCA-B9F5-408D-A88B-3E2E9D119F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857AB4-A9E6-4A20-B768-11CDDD1B4FA6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9B84BCA-B9F5-408D-A88B-3E2E9D119FC0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57AB4-A9E6-4A20-B768-11CDDD1B4FA6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84BCA-B9F5-408D-A88B-3E2E9D119F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57AB4-A9E6-4A20-B768-11CDDD1B4FA6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84BCA-B9F5-408D-A88B-3E2E9D119F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57AB4-A9E6-4A20-B768-11CDDD1B4FA6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84BCA-B9F5-408D-A88B-3E2E9D119F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E857AB4-A9E6-4A20-B768-11CDDD1B4FA6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84BCA-B9F5-408D-A88B-3E2E9D119F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57AB4-A9E6-4A20-B768-11CDDD1B4FA6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84BCA-B9F5-408D-A88B-3E2E9D119FC0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857AB4-A9E6-4A20-B768-11CDDD1B4FA6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B84BCA-B9F5-408D-A88B-3E2E9D119FC0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E857AB4-A9E6-4A20-B768-11CDDD1B4FA6}" type="datetimeFigureOut">
              <a:rPr lang="pl-PL" smtClean="0"/>
              <a:t>27.04.2021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9B84BCA-B9F5-408D-A88B-3E2E9D119FC0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KOCHAM POLSKĘ Za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AUTOR: Kacper Duchna nr4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 że ma piękne zabytki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np. kopalnia soli Wieliczce,  kalwaria Zebrzydowska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4" name="Obraz 3" descr="Kaplica-sw-Kingi2-1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071810"/>
            <a:ext cx="3831921" cy="2873941"/>
          </a:xfrm>
          <a:prstGeom prst="rect">
            <a:avLst/>
          </a:prstGeom>
        </p:spPr>
      </p:pic>
      <p:pic>
        <p:nvPicPr>
          <p:cNvPr id="5" name="Obraz 4" descr="pobrane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2048" y="3071810"/>
            <a:ext cx="4151710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To Że uchwaliła konstytucje trzeciego maja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uchwalona 3 maja 1791 roku ustawa regulująca ustrój prawny Rzeczypospolitej Obojga Narodów. Powszechnie przyjmuje się, że Konstytucja 3 maja była pierwszą w Europie i drugą na </a:t>
            </a:r>
            <a:r>
              <a:rPr lang="pl-PL" dirty="0" smtClean="0"/>
              <a:t>świecie(po</a:t>
            </a:r>
            <a:r>
              <a:rPr lang="pl-PL" dirty="0" smtClean="0"/>
              <a:t> konstytucji amerykańskiej z 1787 r.) nowoczesną, spisaną </a:t>
            </a:r>
            <a:r>
              <a:rPr lang="pl-PL" dirty="0" smtClean="0"/>
              <a:t>konstytucją.</a:t>
            </a:r>
            <a:endParaRPr lang="pl-PL" dirty="0"/>
          </a:p>
        </p:txBody>
      </p:sp>
      <p:pic>
        <p:nvPicPr>
          <p:cNvPr id="4" name="Symbol zastępczy zawartości 6" descr="Konstytucja2020_000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6946" y="4572009"/>
            <a:ext cx="3414988" cy="2056342"/>
          </a:xfrm>
          <a:prstGeom prst="rect">
            <a:avLst/>
          </a:prstGeom>
        </p:spPr>
      </p:pic>
      <p:pic>
        <p:nvPicPr>
          <p:cNvPr id="5" name="Symbol zastępczy zawartości 8" descr="konstytucja-3-maja-a22f7ba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1934" y="4572008"/>
            <a:ext cx="3786214" cy="20717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To że to mój rodzinny kraj</a:t>
            </a:r>
            <a:endParaRPr lang="pl-PL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Według mnie polska jest pięknym krajem, który ma piękne morze, piękne plaże i piękny krajobraz </a:t>
            </a:r>
          </a:p>
          <a:p>
            <a:endParaRPr lang="pl-PL" dirty="0"/>
          </a:p>
        </p:txBody>
      </p:sp>
      <p:pic>
        <p:nvPicPr>
          <p:cNvPr id="11" name="Symbol zastępczy zawartości 3" descr="pobrane (6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85" y="3071809"/>
            <a:ext cx="3327921" cy="2214579"/>
          </a:xfrm>
          <a:prstGeom prst="rect">
            <a:avLst/>
          </a:prstGeom>
        </p:spPr>
      </p:pic>
      <p:pic>
        <p:nvPicPr>
          <p:cNvPr id="12" name="Symbol zastępczy zawartości 5" descr="baltyk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071810"/>
            <a:ext cx="2998896" cy="2214578"/>
          </a:xfrm>
          <a:prstGeom prst="rect">
            <a:avLst/>
          </a:prstGeom>
        </p:spPr>
      </p:pic>
      <p:pic>
        <p:nvPicPr>
          <p:cNvPr id="13" name="Symbol zastępczy zawartości 7" descr="Karkonosze.-Szrenica.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5286388"/>
            <a:ext cx="3286148" cy="1443667"/>
          </a:xfrm>
          <a:prstGeom prst="rect">
            <a:avLst/>
          </a:prstGeom>
        </p:spPr>
      </p:pic>
      <p:pic>
        <p:nvPicPr>
          <p:cNvPr id="14" name="Symbol zastępczy zawartości 9" descr="wnefubfsyd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5286388"/>
            <a:ext cx="3000396" cy="14287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 piękne jeziora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 część polskich Pojezierzy </a:t>
            </a:r>
            <a:r>
              <a:rPr lang="pl-PL" dirty="0" smtClean="0"/>
              <a:t>Wschodnio bałtyckich</a:t>
            </a:r>
            <a:r>
              <a:rPr lang="pl-PL" dirty="0" smtClean="0"/>
              <a:t> pomiędzy Niziną Staropruską (Górowo Iławeckie, Orneta) i Pojezierzem Iławskim (Iława, Ostróda) na zachodzie, Pojezierzem Litewskim (Augustów, Suwałki) na wschodzie i Niziną </a:t>
            </a:r>
            <a:r>
              <a:rPr lang="pl-PL" dirty="0" smtClean="0"/>
              <a:t>Północno mazowiecką</a:t>
            </a:r>
            <a:r>
              <a:rPr lang="pl-PL" dirty="0" smtClean="0"/>
              <a:t> (Mława, Płońsk, Ciechanów) na południu.</a:t>
            </a:r>
            <a:endParaRPr lang="pl-PL" dirty="0"/>
          </a:p>
        </p:txBody>
      </p:sp>
      <p:pic>
        <p:nvPicPr>
          <p:cNvPr id="4" name="Symbol zastępczy zawartości 3" descr="mazury-1-500x3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857760"/>
            <a:ext cx="2830436" cy="1857388"/>
          </a:xfrm>
          <a:prstGeom prst="rect">
            <a:avLst/>
          </a:prstGeom>
        </p:spPr>
      </p:pic>
      <p:pic>
        <p:nvPicPr>
          <p:cNvPr id="5" name="Symbol zastępczy zawartości 5" descr="pojezierze-mazurskie-jest-pelne-atrakcji-kazdy-znajdzie-cos-dla-sieb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4857760"/>
            <a:ext cx="2357454" cy="18573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 to że ma piękną </a:t>
            </a:r>
            <a:r>
              <a:rPr lang="pl-PL" dirty="0" err="1" smtClean="0"/>
              <a:t>kulure</a:t>
            </a:r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Polskie potrawy można zobaczyć w większości restauracji , a polski język jest pięknym językiem.</a:t>
            </a:r>
            <a:endParaRPr lang="pl-PL" dirty="0"/>
          </a:p>
        </p:txBody>
      </p:sp>
      <p:pic>
        <p:nvPicPr>
          <p:cNvPr id="8" name="Symbol zastępczy zawartości 3" descr="przepisy-na-dania-kuchni-polskiej-50-najlepszych-przepisow-24536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000372"/>
            <a:ext cx="2786082" cy="2089562"/>
          </a:xfrm>
          <a:prstGeom prst="rect">
            <a:avLst/>
          </a:prstGeom>
        </p:spPr>
      </p:pic>
      <p:pic>
        <p:nvPicPr>
          <p:cNvPr id="9" name="Symbol zastępczy zawartości 5" descr="PicsArt_06-07-01.54.49-scaled-e1591532005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3000372"/>
            <a:ext cx="2762269" cy="2071702"/>
          </a:xfrm>
          <a:prstGeom prst="rect">
            <a:avLst/>
          </a:prstGeom>
        </p:spPr>
      </p:pic>
      <p:pic>
        <p:nvPicPr>
          <p:cNvPr id="10" name="Symbol zastępczy zawartości 7" descr="2463382-v-1500x15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5072074"/>
            <a:ext cx="2786082" cy="15716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 piękną literaturę </a:t>
            </a:r>
            <a:endParaRPr lang="pl-PL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Znani polscy pisarze to:</a:t>
            </a:r>
          </a:p>
          <a:p>
            <a:pPr>
              <a:buNone/>
            </a:pPr>
            <a:r>
              <a:rPr lang="pl-PL" dirty="0" smtClean="0"/>
              <a:t>Henryk Sienkiewicz </a:t>
            </a:r>
          </a:p>
          <a:p>
            <a:pPr>
              <a:buNone/>
            </a:pPr>
            <a:r>
              <a:rPr lang="pl-PL" dirty="0" smtClean="0"/>
              <a:t>Jan Kochanowski</a:t>
            </a:r>
          </a:p>
          <a:p>
            <a:pPr>
              <a:buNone/>
            </a:pPr>
            <a:r>
              <a:rPr lang="pl-PL" dirty="0" smtClean="0"/>
              <a:t>Aleksander </a:t>
            </a:r>
            <a:r>
              <a:rPr lang="pl-PL" dirty="0" smtClean="0"/>
              <a:t>F</a:t>
            </a:r>
            <a:r>
              <a:rPr lang="pl-PL" dirty="0" smtClean="0"/>
              <a:t>redro </a:t>
            </a:r>
          </a:p>
          <a:p>
            <a:pPr>
              <a:buNone/>
            </a:pPr>
            <a:r>
              <a:rPr lang="pl-PL" dirty="0" smtClean="0"/>
              <a:t>Ignacy Krasicki </a:t>
            </a:r>
          </a:p>
          <a:p>
            <a:pPr>
              <a:buNone/>
            </a:pPr>
            <a:r>
              <a:rPr lang="pl-PL" dirty="0" smtClean="0"/>
              <a:t>Stanisław Lem</a:t>
            </a:r>
          </a:p>
          <a:p>
            <a:pPr>
              <a:buNone/>
            </a:pPr>
            <a:r>
              <a:rPr lang="pl-PL" dirty="0" smtClean="0"/>
              <a:t>Adam Mickiewicz </a:t>
            </a:r>
          </a:p>
          <a:p>
            <a:pPr>
              <a:buNone/>
            </a:pPr>
            <a:r>
              <a:rPr lang="pl-PL" dirty="0" smtClean="0"/>
              <a:t>Eliza </a:t>
            </a:r>
            <a:r>
              <a:rPr lang="pl-PL" dirty="0" err="1" smtClean="0"/>
              <a:t>O</a:t>
            </a:r>
            <a:r>
              <a:rPr lang="pl-PL" dirty="0" err="1" smtClean="0"/>
              <a:t>rzeszkowska</a:t>
            </a:r>
            <a:endParaRPr lang="pl-PL" dirty="0"/>
          </a:p>
        </p:txBody>
      </p:sp>
      <p:pic>
        <p:nvPicPr>
          <p:cNvPr id="10" name="Symbol zastępczy zawartości 3" descr="mickiewicz_ad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5000636"/>
            <a:ext cx="848519" cy="848519"/>
          </a:xfrm>
          <a:prstGeom prst="rect">
            <a:avLst/>
          </a:prstGeom>
        </p:spPr>
      </p:pic>
      <p:pic>
        <p:nvPicPr>
          <p:cNvPr id="11" name="Symbol zastępczy zawartości 5" descr="orzeszkowa_portet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5817946"/>
            <a:ext cx="857256" cy="1040054"/>
          </a:xfrm>
          <a:prstGeom prst="rect">
            <a:avLst/>
          </a:prstGeom>
        </p:spPr>
      </p:pic>
      <p:pic>
        <p:nvPicPr>
          <p:cNvPr id="12" name="Symbol zastępczy zawartości 7" descr="109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4143380"/>
            <a:ext cx="848522" cy="848522"/>
          </a:xfrm>
          <a:prstGeom prst="rect">
            <a:avLst/>
          </a:prstGeom>
        </p:spPr>
      </p:pic>
      <p:pic>
        <p:nvPicPr>
          <p:cNvPr id="13" name="Symbol zastępczy zawartości 9" descr="pobrane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876" y="3286124"/>
            <a:ext cx="857256" cy="857256"/>
          </a:xfrm>
          <a:prstGeom prst="rect">
            <a:avLst/>
          </a:prstGeom>
        </p:spPr>
      </p:pic>
      <p:pic>
        <p:nvPicPr>
          <p:cNvPr id="14" name="Symbol zastępczy zawartości 11" descr="unnamed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4876" y="2571744"/>
            <a:ext cx="861220" cy="719926"/>
          </a:xfrm>
          <a:prstGeom prst="rect">
            <a:avLst/>
          </a:prstGeom>
        </p:spPr>
      </p:pic>
      <p:pic>
        <p:nvPicPr>
          <p:cNvPr id="15" name="Symbol zastępczy zawartości 13" descr="coverPhot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876" y="2000240"/>
            <a:ext cx="857256" cy="57150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62</TotalTime>
  <Words>97</Words>
  <Application>Microsoft Office PowerPoint</Application>
  <PresentationFormat>Pokaz na ekranie (4:3)</PresentationFormat>
  <Paragraphs>23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Bogaty</vt:lpstr>
      <vt:lpstr>KOCHAM POLSKĘ Za</vt:lpstr>
      <vt:lpstr>To że ma piękne zabytki</vt:lpstr>
      <vt:lpstr>To Że uchwaliła konstytucje trzeciego maja</vt:lpstr>
      <vt:lpstr>To że to mój rodzinny kraj</vt:lpstr>
      <vt:lpstr>Za piękne jeziora</vt:lpstr>
      <vt:lpstr>Za to że ma piękną kulure</vt:lpstr>
      <vt:lpstr>Za piękną literaturę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KOCHAM POLSKĘ Za</dc:title>
  <dc:creator>Użytkownik systemu Windows</dc:creator>
  <cp:lastModifiedBy>Użytkownik systemu Windows</cp:lastModifiedBy>
  <cp:revision>7</cp:revision>
  <dcterms:created xsi:type="dcterms:W3CDTF">2021-04-27T16:48:51Z</dcterms:created>
  <dcterms:modified xsi:type="dcterms:W3CDTF">2021-04-27T17:51:33Z</dcterms:modified>
</cp:coreProperties>
</file>